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76" d="100"/>
          <a:sy n="76" d="100"/>
        </p:scale>
        <p:origin x="1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イメージ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143918632_1620x1622.jpeg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イメージ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— 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— Иван Арсентьев</a:t>
            </a:r>
          </a:p>
        </p:txBody>
      </p:sp>
      <p:sp>
        <p:nvSpPr>
          <p:cNvPr id="104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«Место ввода цитаты».</a:t>
            </a:r>
          </a:p>
        </p:txBody>
      </p:sp>
      <p:sp>
        <p:nvSpPr>
          <p:cNvPr id="10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— 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— Иван Арсентьев</a:t>
            </a:r>
          </a:p>
        </p:txBody>
      </p:sp>
      <p:sp>
        <p:nvSpPr>
          <p:cNvPr id="113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«Место ввода цитаты».</a:t>
            </a:r>
          </a:p>
        </p:txBody>
      </p:sp>
      <p:sp>
        <p:nvSpPr>
          <p:cNvPr id="114" name="イメージ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イメージ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az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2667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Текст заголовка</a:t>
            </a:r>
          </a:p>
        </p:txBody>
      </p:sp>
      <p:pic>
        <p:nvPicPr>
          <p:cNvPr id="138" name="shirakawago01.jpg" descr="shirakawago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83941"/>
            <a:ext cx="13004800" cy="866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/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/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/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/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-&#10;тально, аль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イメージ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Текст заголовка</a:t>
            </a:r>
          </a:p>
        </p:txBody>
      </p:sp>
      <p:sp>
        <p:nvSpPr>
          <p:cNvPr id="3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/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/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/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/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Текст заголовка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イメージ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イメージ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298181" y="9258299"/>
            <a:ext cx="379477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円形"/>
          <p:cNvSpPr/>
          <p:nvPr/>
        </p:nvSpPr>
        <p:spPr>
          <a:xfrm>
            <a:off x="6107658" y="3974058"/>
            <a:ext cx="9047560" cy="9047560"/>
          </a:xfrm>
          <a:prstGeom prst="ellipse">
            <a:avLst/>
          </a:prstGeom>
          <a:solidFill>
            <a:schemeClr val="accent5">
              <a:lumOff val="7000"/>
              <a:alpha val="904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9" name="Наследие и…"/>
          <p:cNvSpPr txBox="1">
            <a:spLocks noGrp="1"/>
          </p:cNvSpPr>
          <p:nvPr>
            <p:ph type="ctrTitle"/>
          </p:nvPr>
        </p:nvSpPr>
        <p:spPr>
          <a:xfrm>
            <a:off x="1778520" y="2547863"/>
            <a:ext cx="9447760" cy="4657874"/>
          </a:xfrm>
          <a:prstGeom prst="rect">
            <a:avLst/>
          </a:prstGeom>
        </p:spPr>
        <p:txBody>
          <a:bodyPr/>
          <a:lstStyle/>
          <a:p>
            <a:pPr defTabSz="519937">
              <a:defRPr sz="8187" spc="131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Наследие и </a:t>
            </a:r>
          </a:p>
          <a:p>
            <a:pPr defTabSz="519937">
              <a:defRPr sz="8187" spc="131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история</a:t>
            </a:r>
          </a:p>
          <a:p>
            <a:pPr defTabSz="519937">
              <a:defRPr sz="8187" spc="131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Японии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Замок Химедзи (姫路城)"/>
          <p:cNvSpPr txBox="1">
            <a:spLocks noGrp="1"/>
          </p:cNvSpPr>
          <p:nvPr>
            <p:ph type="title"/>
          </p:nvPr>
        </p:nvSpPr>
        <p:spPr>
          <a:xfrm>
            <a:off x="1143000" y="50800"/>
            <a:ext cx="11684000" cy="2222500"/>
          </a:xfrm>
          <a:prstGeom prst="rect">
            <a:avLst/>
          </a:prstGeom>
        </p:spPr>
        <p:txBody>
          <a:bodyPr/>
          <a:lstStyle/>
          <a:p>
            <a:pPr defTabSz="355600">
              <a:defRPr sz="8400" cap="none" spc="0"/>
            </a:pPr>
            <a:r>
              <a:rPr dirty="0" err="1"/>
              <a:t>Замок</a:t>
            </a:r>
            <a:r>
              <a:rPr dirty="0"/>
              <a:t> </a:t>
            </a:r>
            <a:r>
              <a:rPr dirty="0" err="1"/>
              <a:t>Химедзи</a:t>
            </a:r>
            <a:r>
              <a:rPr dirty="0"/>
              <a:t> </a:t>
            </a:r>
            <a:r>
              <a:rPr sz="6000" dirty="0"/>
              <a:t>(</a:t>
            </a:r>
            <a:r>
              <a:rPr sz="5600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姫路城</a:t>
            </a:r>
            <a:r>
              <a:rPr sz="6000" dirty="0"/>
              <a:t>)</a:t>
            </a:r>
          </a:p>
        </p:txBody>
      </p:sp>
      <p:pic>
        <p:nvPicPr>
          <p:cNvPr id="181" name="01010023036.jpg" descr="010100230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9" y="1483941"/>
            <a:ext cx="12991402" cy="866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四角形"/>
          <p:cNvSpPr/>
          <p:nvPr/>
        </p:nvSpPr>
        <p:spPr>
          <a:xfrm>
            <a:off x="7543347" y="1395463"/>
            <a:ext cx="5437522" cy="86667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3" name="в префектуре Хёго (兵庫)"/>
          <p:cNvSpPr txBox="1"/>
          <p:nvPr/>
        </p:nvSpPr>
        <p:spPr>
          <a:xfrm>
            <a:off x="7753680" y="1523588"/>
            <a:ext cx="5188921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Хёго</a:t>
            </a:r>
            <a:r>
              <a:rPr dirty="0"/>
              <a:t> 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兵庫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46297.jpg" descr="4629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536"/>
            <a:ext cx="13004800" cy="8652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9" name="2015-10-29 16.06.55.jpg" descr="2015-10-29 16.06.5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2" name="2009626104538.jpg" descr="200962610453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128"/>
            <a:ext cx="13004800" cy="8705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Город Киото"/>
          <p:cNvSpPr txBox="1">
            <a:spLocks noGrp="1"/>
          </p:cNvSpPr>
          <p:nvPr>
            <p:ph type="title"/>
          </p:nvPr>
        </p:nvSpPr>
        <p:spPr>
          <a:xfrm>
            <a:off x="3048000" y="139700"/>
            <a:ext cx="11684000" cy="2222500"/>
          </a:xfrm>
          <a:prstGeom prst="rect">
            <a:avLst/>
          </a:prstGeom>
        </p:spPr>
        <p:txBody>
          <a:bodyPr/>
          <a:lstStyle>
            <a:lvl1pPr defTabSz="355600">
              <a:defRPr sz="8400" cap="none" spc="0"/>
            </a:lvl1pPr>
          </a:lstStyle>
          <a:p>
            <a:r>
              <a:t>Город Киото</a:t>
            </a:r>
          </a:p>
        </p:txBody>
      </p:sp>
      <p:pic>
        <p:nvPicPr>
          <p:cNvPr id="195" name="img_0.jpeg" descr="img_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799" y="1499134"/>
            <a:ext cx="13260398" cy="8823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8" name="30aa70b46a544c72.jpg" descr="30aa70b46a544c7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49125"/>
            <a:ext cx="13004800" cy="682752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Храм Киёмизу (清水寺)"/>
          <p:cNvSpPr txBox="1"/>
          <p:nvPr/>
        </p:nvSpPr>
        <p:spPr>
          <a:xfrm>
            <a:off x="1358900" y="152400"/>
            <a:ext cx="11684000" cy="222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355600">
              <a:defRPr sz="8400"/>
            </a:pPr>
            <a:r>
              <a:rPr dirty="0" err="1"/>
              <a:t>Храм</a:t>
            </a:r>
            <a:r>
              <a:rPr dirty="0"/>
              <a:t> </a:t>
            </a:r>
            <a:r>
              <a:rPr dirty="0" err="1"/>
              <a:t>Киёмизу</a:t>
            </a:r>
            <a:r>
              <a:rPr dirty="0"/>
              <a:t> </a:t>
            </a:r>
            <a:r>
              <a:rPr sz="6900" dirty="0"/>
              <a:t>(</a:t>
            </a:r>
            <a:r>
              <a:rPr sz="6000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清水寺</a:t>
            </a:r>
            <a:r>
              <a:rPr sz="6900" dirty="0"/>
              <a:t>)</a:t>
            </a:r>
          </a:p>
        </p:txBody>
      </p:sp>
      <p:sp>
        <p:nvSpPr>
          <p:cNvPr id="200" name="в префектуре Киото (京都)"/>
          <p:cNvSpPr txBox="1"/>
          <p:nvPr/>
        </p:nvSpPr>
        <p:spPr>
          <a:xfrm>
            <a:off x="7524750" y="1536288"/>
            <a:ext cx="5501506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Киото</a:t>
            </a:r>
            <a:r>
              <a:rPr dirty="0"/>
              <a:t> 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京都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3" name="d288c_0001050611_14.jpg" descr="d288c_0001050611_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44183"/>
            <a:ext cx="13004801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Храм Кинкаку (金閣寺)"/>
          <p:cNvSpPr txBox="1"/>
          <p:nvPr/>
        </p:nvSpPr>
        <p:spPr>
          <a:xfrm>
            <a:off x="1333500" y="50800"/>
            <a:ext cx="11684000" cy="222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355600">
              <a:defRPr sz="8400"/>
            </a:pPr>
            <a:r>
              <a:rPr dirty="0" err="1"/>
              <a:t>Храм</a:t>
            </a:r>
            <a:r>
              <a:rPr dirty="0"/>
              <a:t> </a:t>
            </a:r>
            <a:r>
              <a:rPr dirty="0" err="1"/>
              <a:t>Кинкаку</a:t>
            </a:r>
            <a:r>
              <a:rPr dirty="0"/>
              <a:t> </a:t>
            </a:r>
            <a:r>
              <a:rPr sz="6300" dirty="0"/>
              <a:t>(</a:t>
            </a:r>
            <a:r>
              <a:rPr sz="5700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金閣寺</a:t>
            </a:r>
            <a:r>
              <a:rPr sz="6300" dirty="0"/>
              <a:t>)</a:t>
            </a:r>
          </a:p>
        </p:txBody>
      </p:sp>
      <p:sp>
        <p:nvSpPr>
          <p:cNvPr id="205" name="四角形"/>
          <p:cNvSpPr/>
          <p:nvPr/>
        </p:nvSpPr>
        <p:spPr>
          <a:xfrm>
            <a:off x="7282517" y="1542778"/>
            <a:ext cx="5811875" cy="772565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6" name="в префектуре Киото(京都)"/>
          <p:cNvSpPr txBox="1"/>
          <p:nvPr/>
        </p:nvSpPr>
        <p:spPr>
          <a:xfrm>
            <a:off x="7524750" y="1536288"/>
            <a:ext cx="5384487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Киото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京都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Сиракава-го (白川郷)"/>
          <p:cNvSpPr txBox="1">
            <a:spLocks noGrp="1"/>
          </p:cNvSpPr>
          <p:nvPr>
            <p:ph type="title"/>
          </p:nvPr>
        </p:nvSpPr>
        <p:spPr>
          <a:xfrm>
            <a:off x="1981200" y="114300"/>
            <a:ext cx="11684000" cy="2222500"/>
          </a:xfrm>
          <a:prstGeom prst="rect">
            <a:avLst/>
          </a:prstGeom>
        </p:spPr>
        <p:txBody>
          <a:bodyPr/>
          <a:lstStyle/>
          <a:p>
            <a:pPr defTabSz="355600">
              <a:defRPr sz="8400" cap="none" spc="0"/>
            </a:pPr>
            <a:r>
              <a:rPr dirty="0" err="1"/>
              <a:t>Сиракава-го</a:t>
            </a:r>
            <a:r>
              <a:rPr dirty="0"/>
              <a:t> </a:t>
            </a:r>
            <a:r>
              <a:rPr sz="6900" dirty="0"/>
              <a:t>(</a:t>
            </a:r>
            <a:r>
              <a:rPr sz="6200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白川郷</a:t>
            </a:r>
            <a:r>
              <a:rPr sz="6900" dirty="0"/>
              <a:t>)</a:t>
            </a:r>
          </a:p>
        </p:txBody>
      </p:sp>
      <p:sp>
        <p:nvSpPr>
          <p:cNvPr id="152" name="四角形"/>
          <p:cNvSpPr/>
          <p:nvPr/>
        </p:nvSpPr>
        <p:spPr>
          <a:xfrm>
            <a:off x="7543347" y="1441178"/>
            <a:ext cx="5437522" cy="59744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3" name="в префектуре Гифу (岐阜)"/>
          <p:cNvSpPr txBox="1"/>
          <p:nvPr/>
        </p:nvSpPr>
        <p:spPr>
          <a:xfrm>
            <a:off x="7702550" y="1434688"/>
            <a:ext cx="5291513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Гифу</a:t>
            </a:r>
            <a:r>
              <a:rPr dirty="0"/>
              <a:t> 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岐阜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6" name="20181031ta01.jpg" descr="20181031ta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7630" y="0"/>
            <a:ext cx="1463406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original-d3e2ad702b6ccc23c053c7e6111f9a93a86fd7de.jpg" descr="original-d3e2ad702b6ccc23c053c7e6111f9a93a86fd7d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Храм Ицукусима (厳島)"/>
          <p:cNvSpPr txBox="1">
            <a:spLocks noGrp="1"/>
          </p:cNvSpPr>
          <p:nvPr>
            <p:ph type="title"/>
          </p:nvPr>
        </p:nvSpPr>
        <p:spPr>
          <a:xfrm>
            <a:off x="1079500" y="76200"/>
            <a:ext cx="11684000" cy="2222500"/>
          </a:xfrm>
          <a:prstGeom prst="rect">
            <a:avLst/>
          </a:prstGeom>
        </p:spPr>
        <p:txBody>
          <a:bodyPr/>
          <a:lstStyle/>
          <a:p>
            <a:pPr defTabSz="355600">
              <a:defRPr sz="8400" cap="none" spc="0"/>
            </a:pPr>
            <a:r>
              <a:rPr dirty="0" err="1"/>
              <a:t>Храм</a:t>
            </a:r>
            <a:r>
              <a:rPr dirty="0"/>
              <a:t> </a:t>
            </a:r>
            <a:r>
              <a:rPr dirty="0" err="1"/>
              <a:t>Ицукусима</a:t>
            </a:r>
            <a:r>
              <a:rPr dirty="0"/>
              <a:t> </a:t>
            </a:r>
            <a:r>
              <a:rPr sz="6000" dirty="0"/>
              <a:t>(</a:t>
            </a:r>
            <a:r>
              <a:rPr sz="5600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厳島</a:t>
            </a:r>
            <a:r>
              <a:rPr sz="6000" dirty="0"/>
              <a:t>)</a:t>
            </a:r>
          </a:p>
        </p:txBody>
      </p:sp>
      <p:pic>
        <p:nvPicPr>
          <p:cNvPr id="162" name="HM013301.jpg" descr="HM0133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" y="1504571"/>
            <a:ext cx="13001132" cy="8626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四角形"/>
          <p:cNvSpPr/>
          <p:nvPr/>
        </p:nvSpPr>
        <p:spPr>
          <a:xfrm>
            <a:off x="6655084" y="1491978"/>
            <a:ext cx="6325785" cy="59744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4" name="в префектуре Хиросима (広島)"/>
          <p:cNvSpPr txBox="1"/>
          <p:nvPr/>
        </p:nvSpPr>
        <p:spPr>
          <a:xfrm>
            <a:off x="6691795" y="1485488"/>
            <a:ext cx="6317435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Хиросима</a:t>
            </a:r>
            <a:r>
              <a:rPr dirty="0"/>
              <a:t> 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広島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7" name="hiro03.jpg" descr="hiro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0" name="img_1.jpeg" descr="img_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3851" y="81043"/>
            <a:ext cx="14276702" cy="10707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Купол Атомной Бомбы (原爆ドーム)"/>
          <p:cNvSpPr txBox="1">
            <a:spLocks noGrp="1"/>
          </p:cNvSpPr>
          <p:nvPr>
            <p:ph type="title"/>
          </p:nvPr>
        </p:nvSpPr>
        <p:spPr>
          <a:xfrm>
            <a:off x="927099" y="292100"/>
            <a:ext cx="11968963" cy="2222500"/>
          </a:xfrm>
          <a:prstGeom prst="rect">
            <a:avLst/>
          </a:prstGeom>
        </p:spPr>
        <p:txBody>
          <a:bodyPr/>
          <a:lstStyle/>
          <a:p>
            <a:pPr defTabSz="252475">
              <a:defRPr sz="5964" cap="none" spc="0"/>
            </a:pPr>
            <a:r>
              <a:rPr dirty="0" err="1"/>
              <a:t>Купол</a:t>
            </a:r>
            <a:r>
              <a:rPr dirty="0"/>
              <a:t> </a:t>
            </a:r>
            <a:r>
              <a:rPr dirty="0" err="1"/>
              <a:t>Атомной</a:t>
            </a:r>
            <a:r>
              <a:rPr dirty="0"/>
              <a:t> </a:t>
            </a:r>
            <a:r>
              <a:rPr dirty="0" err="1"/>
              <a:t>Бомбы</a:t>
            </a:r>
            <a:r>
              <a:rPr dirty="0"/>
              <a:t> </a:t>
            </a:r>
            <a:r>
              <a:rPr sz="5253" dirty="0"/>
              <a:t>(</a:t>
            </a:r>
            <a:r>
              <a:rPr sz="4685" dirty="0" err="1">
                <a:latin typeface="Hiragino Sans W5" panose="020B0400000000000000" pitchFamily="34" charset="-128"/>
                <a:ea typeface="Hiragino Sans W5" panose="020B0400000000000000" pitchFamily="34" charset="-128"/>
                <a:cs typeface="DIN Condensed"/>
                <a:sym typeface="DIN Condensed"/>
              </a:rPr>
              <a:t>原爆ドーム</a:t>
            </a:r>
            <a:r>
              <a:rPr sz="5253" dirty="0"/>
              <a:t>)</a:t>
            </a:r>
          </a:p>
        </p:txBody>
      </p:sp>
      <p:pic>
        <p:nvPicPr>
          <p:cNvPr id="173" name="genbakudomu01.jpg" descr="genbakudomu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141" y="1396238"/>
            <a:ext cx="13105082" cy="884310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四角形"/>
          <p:cNvSpPr/>
          <p:nvPr/>
        </p:nvSpPr>
        <p:spPr>
          <a:xfrm>
            <a:off x="6675403" y="1381905"/>
            <a:ext cx="6305466" cy="75361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5" name="в префектуре Хиросима(広島)"/>
          <p:cNvSpPr txBox="1"/>
          <p:nvPr/>
        </p:nvSpPr>
        <p:spPr>
          <a:xfrm>
            <a:off x="6760209" y="1386428"/>
            <a:ext cx="6200415" cy="61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3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префектуре</a:t>
            </a:r>
            <a:r>
              <a:rPr dirty="0"/>
              <a:t> </a:t>
            </a:r>
            <a:r>
              <a:rPr dirty="0" err="1"/>
              <a:t>Хиросима</a:t>
            </a:r>
            <a:r>
              <a:rPr sz="2900" dirty="0"/>
              <a:t>(</a:t>
            </a:r>
            <a:r>
              <a:rPr sz="2900" dirty="0" err="1">
                <a:latin typeface="Hiragino Sans W5" panose="020B0400000000000000" pitchFamily="34" charset="-128"/>
                <a:ea typeface="Hiragino Sans W5" panose="020B0400000000000000" pitchFamily="34" charset="-128"/>
              </a:rPr>
              <a:t>広島</a:t>
            </a:r>
            <a:r>
              <a:rPr sz="2900" dirty="0"/>
              <a:t>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タイトル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023.jpg" descr="02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6105"/>
            <a:ext cx="13004800" cy="9181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Macintosh PowerPoint</Application>
  <PresentationFormat>ユーザー設定</PresentationFormat>
  <Paragraphs>16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Hiragino Sans W5</vt:lpstr>
      <vt:lpstr>Arial Black</vt:lpstr>
      <vt:lpstr>Avenir Next</vt:lpstr>
      <vt:lpstr>Avenir Next Medium</vt:lpstr>
      <vt:lpstr>Helvetica Neue</vt:lpstr>
      <vt:lpstr>New_Template1</vt:lpstr>
      <vt:lpstr>Наследие и  история Японии</vt:lpstr>
      <vt:lpstr>Сиракава-го (白川郷)</vt:lpstr>
      <vt:lpstr>PowerPoint プレゼンテーション</vt:lpstr>
      <vt:lpstr>PowerPoint プレゼンテーション</vt:lpstr>
      <vt:lpstr>Храм Ицукусима (厳島)</vt:lpstr>
      <vt:lpstr>PowerPoint プレゼンテーション</vt:lpstr>
      <vt:lpstr>PowerPoint プレゼンテーション</vt:lpstr>
      <vt:lpstr>Купол Атомной Бомбы (原爆ドーム)</vt:lpstr>
      <vt:lpstr>PowerPoint プレゼンテーション</vt:lpstr>
      <vt:lpstr>Замок Химедзи (姫路城)</vt:lpstr>
      <vt:lpstr>PowerPoint プレゼンテーション</vt:lpstr>
      <vt:lpstr>PowerPoint プレゼンテーション</vt:lpstr>
      <vt:lpstr>PowerPoint プレゼンテーション</vt:lpstr>
      <vt:lpstr>Город Киото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Наследие и  история Японии</dc:title>
  <cp:lastModifiedBy>NishidaNaoto</cp:lastModifiedBy>
  <cp:revision>1</cp:revision>
  <dcterms:modified xsi:type="dcterms:W3CDTF">2019-02-27T13:11:48Z</dcterms:modified>
</cp:coreProperties>
</file>